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58" r:id="rId6"/>
    <p:sldId id="260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1AF3F-89EA-4440-95DB-21D16FC7997D}" v="42" dt="2025-01-03T22:00:30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inez, Jake" userId="35b06d31-2924-4368-b387-6a00df33d62e" providerId="ADAL" clId="{1591AF3F-89EA-4440-95DB-21D16FC7997D}"/>
    <pc:docChg chg="undo custSel addSld delSld modSld sldOrd">
      <pc:chgData name="Godinez, Jake" userId="35b06d31-2924-4368-b387-6a00df33d62e" providerId="ADAL" clId="{1591AF3F-89EA-4440-95DB-21D16FC7997D}" dt="2025-01-13T19:52:55.188" v="3206" actId="20577"/>
      <pc:docMkLst>
        <pc:docMk/>
      </pc:docMkLst>
      <pc:sldChg chg="del ord">
        <pc:chgData name="Godinez, Jake" userId="35b06d31-2924-4368-b387-6a00df33d62e" providerId="ADAL" clId="{1591AF3F-89EA-4440-95DB-21D16FC7997D}" dt="2025-01-03T21:49:11.470" v="2659" actId="2696"/>
        <pc:sldMkLst>
          <pc:docMk/>
          <pc:sldMk cId="110560541" sldId="256"/>
        </pc:sldMkLst>
      </pc:sldChg>
      <pc:sldChg chg="del ord">
        <pc:chgData name="Godinez, Jake" userId="35b06d31-2924-4368-b387-6a00df33d62e" providerId="ADAL" clId="{1591AF3F-89EA-4440-95DB-21D16FC7997D}" dt="2025-01-03T21:49:14.570" v="2660" actId="2696"/>
        <pc:sldMkLst>
          <pc:docMk/>
          <pc:sldMk cId="322646189" sldId="257"/>
        </pc:sldMkLst>
      </pc:sldChg>
      <pc:sldChg chg="addSp delSp modSp mod setBg">
        <pc:chgData name="Godinez, Jake" userId="35b06d31-2924-4368-b387-6a00df33d62e" providerId="ADAL" clId="{1591AF3F-89EA-4440-95DB-21D16FC7997D}" dt="2025-01-03T22:03:53.740" v="3190" actId="732"/>
        <pc:sldMkLst>
          <pc:docMk/>
          <pc:sldMk cId="4138944675" sldId="258"/>
        </pc:sldMkLst>
        <pc:spChg chg="del mod">
          <ac:chgData name="Godinez, Jake" userId="35b06d31-2924-4368-b387-6a00df33d62e" providerId="ADAL" clId="{1591AF3F-89EA-4440-95DB-21D16FC7997D}" dt="2025-01-03T21:26:41.284" v="1625" actId="478"/>
          <ac:spMkLst>
            <pc:docMk/>
            <pc:sldMk cId="4138944675" sldId="258"/>
            <ac:spMk id="2" creationId="{E0470AEF-BFA2-3CE4-F0BA-7CE05DCD8076}"/>
          </ac:spMkLst>
        </pc:spChg>
        <pc:spChg chg="mod">
          <ac:chgData name="Godinez, Jake" userId="35b06d31-2924-4368-b387-6a00df33d62e" providerId="ADAL" clId="{1591AF3F-89EA-4440-95DB-21D16FC7997D}" dt="2025-01-03T21:36:15.828" v="1824" actId="1076"/>
          <ac:spMkLst>
            <pc:docMk/>
            <pc:sldMk cId="4138944675" sldId="258"/>
            <ac:spMk id="3" creationId="{52830665-2552-2EF6-B74C-88529C245238}"/>
          </ac:spMkLst>
        </pc:spChg>
        <pc:picChg chg="add mod modCrop">
          <ac:chgData name="Godinez, Jake" userId="35b06d31-2924-4368-b387-6a00df33d62e" providerId="ADAL" clId="{1591AF3F-89EA-4440-95DB-21D16FC7997D}" dt="2025-01-03T22:03:53.740" v="3190" actId="732"/>
          <ac:picMkLst>
            <pc:docMk/>
            <pc:sldMk cId="4138944675" sldId="258"/>
            <ac:picMk id="5" creationId="{5ED13821-A65C-5F91-6955-59DDCCA4E57A}"/>
          </ac:picMkLst>
        </pc:picChg>
      </pc:sldChg>
      <pc:sldChg chg="addSp delSp modSp new del mod">
        <pc:chgData name="Godinez, Jake" userId="35b06d31-2924-4368-b387-6a00df33d62e" providerId="ADAL" clId="{1591AF3F-89EA-4440-95DB-21D16FC7997D}" dt="2025-01-03T21:52:44.033" v="2763" actId="2696"/>
        <pc:sldMkLst>
          <pc:docMk/>
          <pc:sldMk cId="3039450211" sldId="259"/>
        </pc:sldMkLst>
        <pc:spChg chg="add mod">
          <ac:chgData name="Godinez, Jake" userId="35b06d31-2924-4368-b387-6a00df33d62e" providerId="ADAL" clId="{1591AF3F-89EA-4440-95DB-21D16FC7997D}" dt="2025-01-02T20:43:38.941" v="226" actId="20577"/>
          <ac:spMkLst>
            <pc:docMk/>
            <pc:sldMk cId="3039450211" sldId="259"/>
            <ac:spMk id="6" creationId="{C1FD949B-3DDE-E92D-6D32-71DFDCA1ED27}"/>
          </ac:spMkLst>
        </pc:spChg>
        <pc:picChg chg="add del mod modCrop">
          <ac:chgData name="Godinez, Jake" userId="35b06d31-2924-4368-b387-6a00df33d62e" providerId="ADAL" clId="{1591AF3F-89EA-4440-95DB-21D16FC7997D}" dt="2025-01-02T20:38:24.029" v="45" actId="478"/>
          <ac:picMkLst>
            <pc:docMk/>
            <pc:sldMk cId="3039450211" sldId="259"/>
            <ac:picMk id="3" creationId="{72BE6C98-A612-4D9B-0B86-76539414B393}"/>
          </ac:picMkLst>
        </pc:picChg>
        <pc:picChg chg="add mod modCrop">
          <ac:chgData name="Godinez, Jake" userId="35b06d31-2924-4368-b387-6a00df33d62e" providerId="ADAL" clId="{1591AF3F-89EA-4440-95DB-21D16FC7997D}" dt="2025-01-02T20:39:32.490" v="58" actId="1076"/>
          <ac:picMkLst>
            <pc:docMk/>
            <pc:sldMk cId="3039450211" sldId="259"/>
            <ac:picMk id="5" creationId="{728C7C8F-7A38-D7D0-F2AC-A35B7318D710}"/>
          </ac:picMkLst>
        </pc:picChg>
        <pc:picChg chg="add mod modCrop">
          <ac:chgData name="Godinez, Jake" userId="35b06d31-2924-4368-b387-6a00df33d62e" providerId="ADAL" clId="{1591AF3F-89EA-4440-95DB-21D16FC7997D}" dt="2025-01-02T20:39:29.488" v="57" actId="1076"/>
          <ac:picMkLst>
            <pc:docMk/>
            <pc:sldMk cId="3039450211" sldId="259"/>
            <ac:picMk id="8" creationId="{0FC581CC-F4BC-7CA0-977F-BF4A86EED2BD}"/>
          </ac:picMkLst>
        </pc:picChg>
      </pc:sldChg>
      <pc:sldChg chg="addSp delSp modSp new mod setBg">
        <pc:chgData name="Godinez, Jake" userId="35b06d31-2924-4368-b387-6a00df33d62e" providerId="ADAL" clId="{1591AF3F-89EA-4440-95DB-21D16FC7997D}" dt="2025-01-03T21:35:10.495" v="1803" actId="255"/>
        <pc:sldMkLst>
          <pc:docMk/>
          <pc:sldMk cId="451133891" sldId="260"/>
        </pc:sldMkLst>
        <pc:spChg chg="add mod">
          <ac:chgData name="Godinez, Jake" userId="35b06d31-2924-4368-b387-6a00df33d62e" providerId="ADAL" clId="{1591AF3F-89EA-4440-95DB-21D16FC7997D}" dt="2025-01-03T21:28:53.529" v="1644" actId="1076"/>
          <ac:spMkLst>
            <pc:docMk/>
            <pc:sldMk cId="451133891" sldId="260"/>
            <ac:spMk id="3" creationId="{792627C5-8036-C82C-5E45-39308F04082A}"/>
          </ac:spMkLst>
        </pc:spChg>
        <pc:spChg chg="add mod">
          <ac:chgData name="Godinez, Jake" userId="35b06d31-2924-4368-b387-6a00df33d62e" providerId="ADAL" clId="{1591AF3F-89EA-4440-95DB-21D16FC7997D}" dt="2025-01-03T21:35:10.495" v="1803" actId="255"/>
          <ac:spMkLst>
            <pc:docMk/>
            <pc:sldMk cId="451133891" sldId="260"/>
            <ac:spMk id="4" creationId="{949AA630-0019-033C-30A1-A129F3E7125A}"/>
          </ac:spMkLst>
        </pc:spChg>
        <pc:picChg chg="add del mod modCrop">
          <ac:chgData name="Godinez, Jake" userId="35b06d31-2924-4368-b387-6a00df33d62e" providerId="ADAL" clId="{1591AF3F-89EA-4440-95DB-21D16FC7997D}" dt="2025-01-03T21:28:05.560" v="1638" actId="478"/>
          <ac:picMkLst>
            <pc:docMk/>
            <pc:sldMk cId="451133891" sldId="260"/>
            <ac:picMk id="6" creationId="{89B4EE50-6B8C-DD96-B7E6-2F076BF13167}"/>
          </ac:picMkLst>
        </pc:picChg>
      </pc:sldChg>
      <pc:sldChg chg="addSp delSp modSp new del mod">
        <pc:chgData name="Godinez, Jake" userId="35b06d31-2924-4368-b387-6a00df33d62e" providerId="ADAL" clId="{1591AF3F-89EA-4440-95DB-21D16FC7997D}" dt="2025-01-03T21:36:34.854" v="1825" actId="2696"/>
        <pc:sldMkLst>
          <pc:docMk/>
          <pc:sldMk cId="4150183762" sldId="261"/>
        </pc:sldMkLst>
        <pc:spChg chg="add mod">
          <ac:chgData name="Godinez, Jake" userId="35b06d31-2924-4368-b387-6a00df33d62e" providerId="ADAL" clId="{1591AF3F-89EA-4440-95DB-21D16FC7997D}" dt="2025-01-02T20:43:23.857" v="190" actId="20577"/>
          <ac:spMkLst>
            <pc:docMk/>
            <pc:sldMk cId="4150183762" sldId="261"/>
            <ac:spMk id="2" creationId="{9E68F4F6-5404-270B-8390-4E6D984C1C09}"/>
          </ac:spMkLst>
        </pc:spChg>
        <pc:spChg chg="add del mod">
          <ac:chgData name="Godinez, Jake" userId="35b06d31-2924-4368-b387-6a00df33d62e" providerId="ADAL" clId="{1591AF3F-89EA-4440-95DB-21D16FC7997D}" dt="2025-01-03T21:29:32.552" v="1647" actId="21"/>
          <ac:spMkLst>
            <pc:docMk/>
            <pc:sldMk cId="4150183762" sldId="261"/>
            <ac:spMk id="4" creationId="{C8E058F6-EE96-FC2E-61D8-DEE20BF5A007}"/>
          </ac:spMkLst>
        </pc:spChg>
      </pc:sldChg>
      <pc:sldChg chg="addSp delSp modSp new del mod">
        <pc:chgData name="Godinez, Jake" userId="35b06d31-2924-4368-b387-6a00df33d62e" providerId="ADAL" clId="{1591AF3F-89EA-4440-95DB-21D16FC7997D}" dt="2025-01-03T21:48:53.414" v="2658" actId="2696"/>
        <pc:sldMkLst>
          <pc:docMk/>
          <pc:sldMk cId="915993652" sldId="262"/>
        </pc:sldMkLst>
        <pc:spChg chg="add del mod">
          <ac:chgData name="Godinez, Jake" userId="35b06d31-2924-4368-b387-6a00df33d62e" providerId="ADAL" clId="{1591AF3F-89EA-4440-95DB-21D16FC7997D}" dt="2025-01-02T20:49:46.285" v="326" actId="478"/>
          <ac:spMkLst>
            <pc:docMk/>
            <pc:sldMk cId="915993652" sldId="262"/>
            <ac:spMk id="3" creationId="{3C101523-10A2-84C8-8663-39D229888250}"/>
          </ac:spMkLst>
        </pc:spChg>
        <pc:spChg chg="add mod">
          <ac:chgData name="Godinez, Jake" userId="35b06d31-2924-4368-b387-6a00df33d62e" providerId="ADAL" clId="{1591AF3F-89EA-4440-95DB-21D16FC7997D}" dt="2025-01-02T20:49:52.697" v="327"/>
          <ac:spMkLst>
            <pc:docMk/>
            <pc:sldMk cId="915993652" sldId="262"/>
            <ac:spMk id="4" creationId="{62E6300C-2AE4-5774-C2CD-9D29AFAB0B21}"/>
          </ac:spMkLst>
        </pc:spChg>
        <pc:spChg chg="add mod">
          <ac:chgData name="Godinez, Jake" userId="35b06d31-2924-4368-b387-6a00df33d62e" providerId="ADAL" clId="{1591AF3F-89EA-4440-95DB-21D16FC7997D}" dt="2025-01-02T20:51:25.116" v="371" actId="20577"/>
          <ac:spMkLst>
            <pc:docMk/>
            <pc:sldMk cId="915993652" sldId="262"/>
            <ac:spMk id="6" creationId="{0D9E64BE-AD90-CF8D-E95D-94786B70E40A}"/>
          </ac:spMkLst>
        </pc:spChg>
      </pc:sldChg>
      <pc:sldChg chg="addSp delSp modSp new mod ord">
        <pc:chgData name="Godinez, Jake" userId="35b06d31-2924-4368-b387-6a00df33d62e" providerId="ADAL" clId="{1591AF3F-89EA-4440-95DB-21D16FC7997D}" dt="2025-01-03T20:44:56.277" v="1346"/>
        <pc:sldMkLst>
          <pc:docMk/>
          <pc:sldMk cId="2903101101" sldId="263"/>
        </pc:sldMkLst>
        <pc:spChg chg="add mod ord">
          <ac:chgData name="Godinez, Jake" userId="35b06d31-2924-4368-b387-6a00df33d62e" providerId="ADAL" clId="{1591AF3F-89EA-4440-95DB-21D16FC7997D}" dt="2025-01-03T19:42:51.930" v="1332" actId="1076"/>
          <ac:spMkLst>
            <pc:docMk/>
            <pc:sldMk cId="2903101101" sldId="263"/>
            <ac:spMk id="3" creationId="{3641596B-D3CF-A677-EFB3-1B13AAE65946}"/>
          </ac:spMkLst>
        </pc:spChg>
        <pc:spChg chg="add del mod">
          <ac:chgData name="Godinez, Jake" userId="35b06d31-2924-4368-b387-6a00df33d62e" providerId="ADAL" clId="{1591AF3F-89EA-4440-95DB-21D16FC7997D}" dt="2025-01-03T19:40:41.112" v="1316" actId="478"/>
          <ac:spMkLst>
            <pc:docMk/>
            <pc:sldMk cId="2903101101" sldId="263"/>
            <ac:spMk id="4" creationId="{5CC4F123-5966-1CC7-F3AA-8B2AA05461E8}"/>
          </ac:spMkLst>
        </pc:spChg>
        <pc:spChg chg="add mod">
          <ac:chgData name="Godinez, Jake" userId="35b06d31-2924-4368-b387-6a00df33d62e" providerId="ADAL" clId="{1591AF3F-89EA-4440-95DB-21D16FC7997D}" dt="2025-01-03T19:46:16.620" v="1344" actId="14100"/>
          <ac:spMkLst>
            <pc:docMk/>
            <pc:sldMk cId="2903101101" sldId="263"/>
            <ac:spMk id="8" creationId="{7F0C94A8-BAD8-307D-CF00-BD09E6435F8D}"/>
          </ac:spMkLst>
        </pc:spChg>
        <pc:picChg chg="add del mod">
          <ac:chgData name="Godinez, Jake" userId="35b06d31-2924-4368-b387-6a00df33d62e" providerId="ADAL" clId="{1591AF3F-89EA-4440-95DB-21D16FC7997D}" dt="2025-01-03T19:41:00.927" v="1321" actId="478"/>
          <ac:picMkLst>
            <pc:docMk/>
            <pc:sldMk cId="2903101101" sldId="263"/>
            <ac:picMk id="2" creationId="{3172360C-1417-6870-EBC7-3E2D353E3683}"/>
          </ac:picMkLst>
        </pc:picChg>
        <pc:picChg chg="add mod ord">
          <ac:chgData name="Godinez, Jake" userId="35b06d31-2924-4368-b387-6a00df33d62e" providerId="ADAL" clId="{1591AF3F-89EA-4440-95DB-21D16FC7997D}" dt="2025-01-02T21:33:40.743" v="703" actId="1076"/>
          <ac:picMkLst>
            <pc:docMk/>
            <pc:sldMk cId="2903101101" sldId="263"/>
            <ac:picMk id="6" creationId="{B479C068-0C10-243E-D87C-DCED8AACA982}"/>
          </ac:picMkLst>
        </pc:picChg>
        <pc:picChg chg="add del mod">
          <ac:chgData name="Godinez, Jake" userId="35b06d31-2924-4368-b387-6a00df33d62e" providerId="ADAL" clId="{1591AF3F-89EA-4440-95DB-21D16FC7997D}" dt="2025-01-03T19:43:51.563" v="1336" actId="478"/>
          <ac:picMkLst>
            <pc:docMk/>
            <pc:sldMk cId="2903101101" sldId="263"/>
            <ac:picMk id="10" creationId="{659B3AD4-D1FF-22B8-D994-817828EA3F22}"/>
          </ac:picMkLst>
        </pc:picChg>
        <pc:picChg chg="add mod modCrop">
          <ac:chgData name="Godinez, Jake" userId="35b06d31-2924-4368-b387-6a00df33d62e" providerId="ADAL" clId="{1591AF3F-89EA-4440-95DB-21D16FC7997D}" dt="2025-01-03T19:45:27.673" v="1343" actId="1076"/>
          <ac:picMkLst>
            <pc:docMk/>
            <pc:sldMk cId="2903101101" sldId="263"/>
            <ac:picMk id="12" creationId="{AD343DD4-F162-7784-7882-486716D5EF00}"/>
          </ac:picMkLst>
        </pc:picChg>
        <pc:cxnChg chg="add del">
          <ac:chgData name="Godinez, Jake" userId="35b06d31-2924-4368-b387-6a00df33d62e" providerId="ADAL" clId="{1591AF3F-89EA-4440-95DB-21D16FC7997D}" dt="2025-01-03T19:42:08.036" v="1324" actId="478"/>
          <ac:cxnSpMkLst>
            <pc:docMk/>
            <pc:sldMk cId="2903101101" sldId="263"/>
            <ac:cxnSpMk id="7" creationId="{373A62E3-8819-CE1A-5555-735F01E03C96}"/>
          </ac:cxnSpMkLst>
        </pc:cxnChg>
      </pc:sldChg>
      <pc:sldChg chg="addSp modSp new mod ord setBg">
        <pc:chgData name="Godinez, Jake" userId="35b06d31-2924-4368-b387-6a00df33d62e" providerId="ADAL" clId="{1591AF3F-89EA-4440-95DB-21D16FC7997D}" dt="2025-01-03T21:49:33.429" v="2666" actId="20577"/>
        <pc:sldMkLst>
          <pc:docMk/>
          <pc:sldMk cId="3662632425" sldId="264"/>
        </pc:sldMkLst>
        <pc:spChg chg="add mod">
          <ac:chgData name="Godinez, Jake" userId="35b06d31-2924-4368-b387-6a00df33d62e" providerId="ADAL" clId="{1591AF3F-89EA-4440-95DB-21D16FC7997D}" dt="2025-01-03T21:49:33.429" v="2666" actId="20577"/>
          <ac:spMkLst>
            <pc:docMk/>
            <pc:sldMk cId="3662632425" sldId="264"/>
            <ac:spMk id="2" creationId="{038468CB-932E-715B-FF48-FECCFB047E2F}"/>
          </ac:spMkLst>
        </pc:spChg>
        <pc:spChg chg="add mod">
          <ac:chgData name="Godinez, Jake" userId="35b06d31-2924-4368-b387-6a00df33d62e" providerId="ADAL" clId="{1591AF3F-89EA-4440-95DB-21D16FC7997D}" dt="2025-01-03T21:37:58.424" v="1826" actId="20577"/>
          <ac:spMkLst>
            <pc:docMk/>
            <pc:sldMk cId="3662632425" sldId="264"/>
            <ac:spMk id="4" creationId="{C8E058F6-EE96-FC2E-61D8-DEE20BF5A007}"/>
          </ac:spMkLst>
        </pc:spChg>
        <pc:picChg chg="add mod">
          <ac:chgData name="Godinez, Jake" userId="35b06d31-2924-4368-b387-6a00df33d62e" providerId="ADAL" clId="{1591AF3F-89EA-4440-95DB-21D16FC7997D}" dt="2025-01-02T21:44:56.786" v="713" actId="1076"/>
          <ac:picMkLst>
            <pc:docMk/>
            <pc:sldMk cId="3662632425" sldId="264"/>
            <ac:picMk id="3" creationId="{5754D6CC-AD50-9FB1-93C5-884DE27CC221}"/>
          </ac:picMkLst>
        </pc:picChg>
      </pc:sldChg>
      <pc:sldChg chg="addSp delSp modSp new mod ord setBg">
        <pc:chgData name="Godinez, Jake" userId="35b06d31-2924-4368-b387-6a00df33d62e" providerId="ADAL" clId="{1591AF3F-89EA-4440-95DB-21D16FC7997D}" dt="2025-01-03T21:51:52.530" v="2762" actId="1076"/>
        <pc:sldMkLst>
          <pc:docMk/>
          <pc:sldMk cId="3130683963" sldId="265"/>
        </pc:sldMkLst>
        <pc:spChg chg="del">
          <ac:chgData name="Godinez, Jake" userId="35b06d31-2924-4368-b387-6a00df33d62e" providerId="ADAL" clId="{1591AF3F-89EA-4440-95DB-21D16FC7997D}" dt="2025-01-03T19:28:43.835" v="715" actId="478"/>
          <ac:spMkLst>
            <pc:docMk/>
            <pc:sldMk cId="3130683963" sldId="265"/>
            <ac:spMk id="2" creationId="{16B4653A-797C-969D-7D0B-788E38C41AC0}"/>
          </ac:spMkLst>
        </pc:spChg>
        <pc:spChg chg="mod">
          <ac:chgData name="Godinez, Jake" userId="35b06d31-2924-4368-b387-6a00df33d62e" providerId="ADAL" clId="{1591AF3F-89EA-4440-95DB-21D16FC7997D}" dt="2025-01-03T21:51:52.530" v="2762" actId="1076"/>
          <ac:spMkLst>
            <pc:docMk/>
            <pc:sldMk cId="3130683963" sldId="265"/>
            <ac:spMk id="3" creationId="{C428E7AD-4010-F44F-018B-DEAD15FF4A64}"/>
          </ac:spMkLst>
        </pc:spChg>
        <pc:spChg chg="add mod">
          <ac:chgData name="Godinez, Jake" userId="35b06d31-2924-4368-b387-6a00df33d62e" providerId="ADAL" clId="{1591AF3F-89EA-4440-95DB-21D16FC7997D}" dt="2025-01-03T19:39:36.657" v="1271" actId="207"/>
          <ac:spMkLst>
            <pc:docMk/>
            <pc:sldMk cId="3130683963" sldId="265"/>
            <ac:spMk id="4" creationId="{A43307EF-CC2A-7EF8-69D7-DC158AE4C3F7}"/>
          </ac:spMkLst>
        </pc:spChg>
        <pc:spChg chg="add mod">
          <ac:chgData name="Godinez, Jake" userId="35b06d31-2924-4368-b387-6a00df33d62e" providerId="ADAL" clId="{1591AF3F-89EA-4440-95DB-21D16FC7997D}" dt="2025-01-03T21:51:46.809" v="2761" actId="1076"/>
          <ac:spMkLst>
            <pc:docMk/>
            <pc:sldMk cId="3130683963" sldId="265"/>
            <ac:spMk id="5" creationId="{7B54E9D3-3C44-519E-A754-27A73CA7E878}"/>
          </ac:spMkLst>
        </pc:spChg>
      </pc:sldChg>
      <pc:sldChg chg="addSp delSp modSp add mod">
        <pc:chgData name="Godinez, Jake" userId="35b06d31-2924-4368-b387-6a00df33d62e" providerId="ADAL" clId="{1591AF3F-89EA-4440-95DB-21D16FC7997D}" dt="2025-01-03T22:03:14.454" v="3183" actId="14100"/>
        <pc:sldMkLst>
          <pc:docMk/>
          <pc:sldMk cId="947495207" sldId="266"/>
        </pc:sldMkLst>
        <pc:spChg chg="mod">
          <ac:chgData name="Godinez, Jake" userId="35b06d31-2924-4368-b387-6a00df33d62e" providerId="ADAL" clId="{1591AF3F-89EA-4440-95DB-21D16FC7997D}" dt="2025-01-03T22:03:14.454" v="3183" actId="14100"/>
          <ac:spMkLst>
            <pc:docMk/>
            <pc:sldMk cId="947495207" sldId="266"/>
            <ac:spMk id="3" creationId="{C428E7AD-4010-F44F-018B-DEAD15FF4A64}"/>
          </ac:spMkLst>
        </pc:spChg>
        <pc:spChg chg="del">
          <ac:chgData name="Godinez, Jake" userId="35b06d31-2924-4368-b387-6a00df33d62e" providerId="ADAL" clId="{1591AF3F-89EA-4440-95DB-21D16FC7997D}" dt="2025-01-03T21:02:42.653" v="1354" actId="478"/>
          <ac:spMkLst>
            <pc:docMk/>
            <pc:sldMk cId="947495207" sldId="266"/>
            <ac:spMk id="4" creationId="{A43307EF-CC2A-7EF8-69D7-DC158AE4C3F7}"/>
          </ac:spMkLst>
        </pc:spChg>
        <pc:picChg chg="add mod modCrop">
          <ac:chgData name="Godinez, Jake" userId="35b06d31-2924-4368-b387-6a00df33d62e" providerId="ADAL" clId="{1591AF3F-89EA-4440-95DB-21D16FC7997D}" dt="2025-01-03T22:03:05.263" v="3182" actId="732"/>
          <ac:picMkLst>
            <pc:docMk/>
            <pc:sldMk cId="947495207" sldId="266"/>
            <ac:picMk id="5" creationId="{0CABD92D-9937-A441-7EC2-7A43496AB128}"/>
          </ac:picMkLst>
        </pc:picChg>
      </pc:sldChg>
      <pc:sldChg chg="addSp delSp modSp add mod">
        <pc:chgData name="Godinez, Jake" userId="35b06d31-2924-4368-b387-6a00df33d62e" providerId="ADAL" clId="{1591AF3F-89EA-4440-95DB-21D16FC7997D}" dt="2025-01-13T19:52:55.188" v="3206" actId="20577"/>
        <pc:sldMkLst>
          <pc:docMk/>
          <pc:sldMk cId="3814758876" sldId="267"/>
        </pc:sldMkLst>
        <pc:spChg chg="mod">
          <ac:chgData name="Godinez, Jake" userId="35b06d31-2924-4368-b387-6a00df33d62e" providerId="ADAL" clId="{1591AF3F-89EA-4440-95DB-21D16FC7997D}" dt="2025-01-13T19:52:55.188" v="3206" actId="20577"/>
          <ac:spMkLst>
            <pc:docMk/>
            <pc:sldMk cId="3814758876" sldId="267"/>
            <ac:spMk id="3" creationId="{C428E7AD-4010-F44F-018B-DEAD15FF4A64}"/>
          </ac:spMkLst>
        </pc:spChg>
        <pc:picChg chg="add del mod modCrop">
          <ac:chgData name="Godinez, Jake" userId="35b06d31-2924-4368-b387-6a00df33d62e" providerId="ADAL" clId="{1591AF3F-89EA-4440-95DB-21D16FC7997D}" dt="2025-01-03T21:20:55.992" v="1601" actId="21"/>
          <ac:picMkLst>
            <pc:docMk/>
            <pc:sldMk cId="3814758876" sldId="267"/>
            <ac:picMk id="2" creationId="{769834FA-67AD-9B37-E2F1-0F2AE5D0C4A5}"/>
          </ac:picMkLst>
        </pc:picChg>
        <pc:picChg chg="del">
          <ac:chgData name="Godinez, Jake" userId="35b06d31-2924-4368-b387-6a00df33d62e" providerId="ADAL" clId="{1591AF3F-89EA-4440-95DB-21D16FC7997D}" dt="2025-01-03T21:17:38.813" v="1535" actId="478"/>
          <ac:picMkLst>
            <pc:docMk/>
            <pc:sldMk cId="3814758876" sldId="267"/>
            <ac:picMk id="5" creationId="{0CABD92D-9937-A441-7EC2-7A43496AB128}"/>
          </ac:picMkLst>
        </pc:picChg>
        <pc:picChg chg="add mod modCrop">
          <ac:chgData name="Godinez, Jake" userId="35b06d31-2924-4368-b387-6a00df33d62e" providerId="ADAL" clId="{1591AF3F-89EA-4440-95DB-21D16FC7997D}" dt="2025-01-03T21:24:51.542" v="1610" actId="18131"/>
          <ac:picMkLst>
            <pc:docMk/>
            <pc:sldMk cId="3814758876" sldId="267"/>
            <ac:picMk id="6" creationId="{0330D64E-9B25-3F6B-7877-F3D8FE20A1D0}"/>
          </ac:picMkLst>
        </pc:picChg>
      </pc:sldChg>
      <pc:sldChg chg="addSp delSp modSp add mod">
        <pc:chgData name="Godinez, Jake" userId="35b06d31-2924-4368-b387-6a00df33d62e" providerId="ADAL" clId="{1591AF3F-89EA-4440-95DB-21D16FC7997D}" dt="2025-01-03T22:04:31.114" v="3193" actId="1076"/>
        <pc:sldMkLst>
          <pc:docMk/>
          <pc:sldMk cId="4227802875" sldId="268"/>
        </pc:sldMkLst>
        <pc:spChg chg="del mod">
          <ac:chgData name="Godinez, Jake" userId="35b06d31-2924-4368-b387-6a00df33d62e" providerId="ADAL" clId="{1591AF3F-89EA-4440-95DB-21D16FC7997D}" dt="2025-01-03T22:04:16.683" v="3191" actId="478"/>
          <ac:spMkLst>
            <pc:docMk/>
            <pc:sldMk cId="4227802875" sldId="268"/>
            <ac:spMk id="2" creationId="{038468CB-932E-715B-FF48-FECCFB047E2F}"/>
          </ac:spMkLst>
        </pc:spChg>
        <pc:spChg chg="add del mod">
          <ac:chgData name="Godinez, Jake" userId="35b06d31-2924-4368-b387-6a00df33d62e" providerId="ADAL" clId="{1591AF3F-89EA-4440-95DB-21D16FC7997D}" dt="2025-01-03T22:04:31.114" v="3193" actId="1076"/>
          <ac:spMkLst>
            <pc:docMk/>
            <pc:sldMk cId="4227802875" sldId="268"/>
            <ac:spMk id="4" creationId="{C8E058F6-EE96-FC2E-61D8-DEE20BF5A007}"/>
          </ac:spMkLst>
        </pc:spChg>
        <pc:picChg chg="del">
          <ac:chgData name="Godinez, Jake" userId="35b06d31-2924-4368-b387-6a00df33d62e" providerId="ADAL" clId="{1591AF3F-89EA-4440-95DB-21D16FC7997D}" dt="2025-01-03T21:38:10.509" v="1828" actId="478"/>
          <ac:picMkLst>
            <pc:docMk/>
            <pc:sldMk cId="4227802875" sldId="268"/>
            <ac:picMk id="3" creationId="{5754D6CC-AD50-9FB1-93C5-884DE27CC221}"/>
          </ac:picMkLst>
        </pc:picChg>
      </pc:sldChg>
      <pc:sldChg chg="addSp modSp new mod setBg">
        <pc:chgData name="Godinez, Jake" userId="35b06d31-2924-4368-b387-6a00df33d62e" providerId="ADAL" clId="{1591AF3F-89EA-4440-95DB-21D16FC7997D}" dt="2025-01-03T22:01:37.738" v="3173" actId="1036"/>
        <pc:sldMkLst>
          <pc:docMk/>
          <pc:sldMk cId="3551619700" sldId="269"/>
        </pc:sldMkLst>
        <pc:spChg chg="add mod">
          <ac:chgData name="Godinez, Jake" userId="35b06d31-2924-4368-b387-6a00df33d62e" providerId="ADAL" clId="{1591AF3F-89EA-4440-95DB-21D16FC7997D}" dt="2025-01-03T22:01:23.741" v="3143" actId="14100"/>
          <ac:spMkLst>
            <pc:docMk/>
            <pc:sldMk cId="3551619700" sldId="269"/>
            <ac:spMk id="3" creationId="{1C3BA822-4A4C-C49C-8C80-F7F5D758476D}"/>
          </ac:spMkLst>
        </pc:spChg>
        <pc:spChg chg="add mod">
          <ac:chgData name="Godinez, Jake" userId="35b06d31-2924-4368-b387-6a00df33d62e" providerId="ADAL" clId="{1591AF3F-89EA-4440-95DB-21D16FC7997D}" dt="2025-01-03T22:01:37.738" v="3173" actId="1036"/>
          <ac:spMkLst>
            <pc:docMk/>
            <pc:sldMk cId="3551619700" sldId="269"/>
            <ac:spMk id="4" creationId="{0016467B-AB73-5FCF-C747-89E750E59F3F}"/>
          </ac:spMkLst>
        </pc:spChg>
        <pc:picChg chg="add mod ord">
          <ac:chgData name="Godinez, Jake" userId="35b06d31-2924-4368-b387-6a00df33d62e" providerId="ADAL" clId="{1591AF3F-89EA-4440-95DB-21D16FC7997D}" dt="2025-01-03T22:01:07.477" v="3141" actId="1076"/>
          <ac:picMkLst>
            <pc:docMk/>
            <pc:sldMk cId="3551619700" sldId="269"/>
            <ac:picMk id="2" creationId="{311B9E16-0EE2-F19D-410C-DF7E1A2C3A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A2C9-3F70-CDF0-7DEA-88CE13795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DE8FB-3898-FBEA-FC55-E0174F2E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F858A-1948-5B21-E527-ECD31AC1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0D510-839A-E7D9-C9D4-09C5E41D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09CC-6CF9-09F7-06BF-0F77B21A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2706-DEEE-8ACA-B7DB-4F3EDAE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C51BA-CF9E-48D9-86CE-209F8AF66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BDB89-1BB1-971D-9FF8-0D9BDFAF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FD46-ED68-AF95-AF5A-8FF143C8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9536-259C-038A-C0A6-A99F544B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D9D8F-1893-BFD0-4A92-5625E69B7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5C611-9399-4B73-ECAF-0863539C0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AD06E-8297-E0B8-1AF2-A2E89267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674EC-235D-5E79-8060-CD5662C8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1ADE9-A223-2548-BF8C-AA579B14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6E91-9EB2-CF7E-2D4E-903E5F20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345C-BE7C-682E-C99A-D095CD9C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309B-9339-2407-7E30-2FC397BE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5608-2A29-A5F7-2AA0-839F7D05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03DB8-1616-6C18-EFFA-300EAFB6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2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8CCB-79B3-A456-CB7C-FE6EC5FF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6580D-EDB9-7C60-B6CD-10FFAB78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97C8-89F6-FDCD-25E7-47AC88BE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ABE4-5789-6101-98CB-E260D87F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97C9-BC59-D3E9-652A-8D776D30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2DD2-F740-E29D-1E64-CB71753E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38A-371F-13B7-11C3-42500C4E4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E7EF8-A171-8D84-984A-B6112915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42083-D76D-5ED6-E4EF-6D3D82B4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3083F-926F-B75E-52C5-6CA3C1A7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D04B-B143-95A8-23DE-E9217351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EF51-8527-A50B-11E0-E8B6BE30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6140-8B2A-AC1E-B53D-87AC3F79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DFBD-EEC5-AC94-7CD8-258D39064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8C87F-2EEF-CC81-31CE-6126305D7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AE7B9-6414-9CAF-1D33-6FDA2F62A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ABB46-C31A-4D79-F16D-A86B2660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9A5A5-E59C-F942-ADE0-D2BDB02D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A61E3-6D55-E830-B45B-874F4B5C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6EE0-BEAE-B872-89E5-06AA4843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FE39E-A63C-08E2-D9A4-734F3239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ED029-C491-7FBC-BC47-3DC6B97D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95192-CA48-A101-4CE6-083564EC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6B1AC-7A53-F8FC-73CA-14F7D384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E9E45-195D-A6F4-D360-E2C8294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89F6-2B87-0D3E-DA3D-01B0C329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B045-D569-8766-BC89-435AB82C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13C2B-95E6-21EF-C67E-D1471853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5C337-653D-2BB0-56BC-98FDC031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5116-FACC-06F6-17BF-4B418289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D0C5-E30E-73A8-DAC1-1F503994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78727-79DC-C5D6-5D01-4919663C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1635-FCAE-949E-965A-51D07DA1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38427C-1CA4-9568-E2DD-6A5CBFC97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4749-68AE-8D8C-95C4-1AFE5023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8CF5B-AAC8-A36A-CA0D-1ACBA644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15195-59A2-2002-FE48-09874FFF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7EC04-3AEB-50F7-A73B-32EE0510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ACF96-BF3B-56D4-A400-3B3E6DC4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74F1-59F2-E8D7-EAC2-92BA5E09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0891-5509-51CF-969A-6D94C26B8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A24A-86FE-4F75-87EA-44D26C4835E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CEEB-FEA8-C296-F439-A187543E4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42E9-2007-0570-DF0C-DD7636EE4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D8CD-A4FC-49B3-8B64-82962EE42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ke.godinez@spectrumproducts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isa.adams@spectrumproducts.com" TargetMode="External"/><Relationship Id="rId4" Type="http://schemas.openxmlformats.org/officeDocument/2006/relationships/hyperlink" Target="mailto:torie.madgwick@spectrumproduc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wimming pool with chairs&#10;&#10;Description automatically generated">
            <a:extLst>
              <a:ext uri="{FF2B5EF4-FFF2-40B4-BE49-F238E27FC236}">
                <a16:creationId xmlns:a16="http://schemas.microsoft.com/office/drawing/2014/main" id="{B479C068-0C10-243E-D87C-DCED8AAC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74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0C94A8-BAD8-307D-CF00-BD09E6435F8D}"/>
              </a:ext>
            </a:extLst>
          </p:cNvPr>
          <p:cNvSpPr/>
          <p:nvPr/>
        </p:nvSpPr>
        <p:spPr>
          <a:xfrm>
            <a:off x="0" y="212651"/>
            <a:ext cx="1220874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1596B-D3CF-A677-EFB3-1B13AAE65946}"/>
              </a:ext>
            </a:extLst>
          </p:cNvPr>
          <p:cNvSpPr txBox="1"/>
          <p:nvPr/>
        </p:nvSpPr>
        <p:spPr>
          <a:xfrm>
            <a:off x="1834931" y="212651"/>
            <a:ext cx="853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Starting Block Maintenance</a:t>
            </a:r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AD343DD4-F162-7784-7882-486716D5E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38295"/>
          <a:stretch/>
        </p:blipFill>
        <p:spPr>
          <a:xfrm>
            <a:off x="7494182" y="5533586"/>
            <a:ext cx="4509977" cy="11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0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E7AD-4010-F44F-018B-DEAD15FF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7" y="2050773"/>
            <a:ext cx="11227982" cy="4605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Visual inspection of the starting blocks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Grip is in good condition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SS frame is free from corrosion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Powder coating is clean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Physical Inspection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Verify all bolts are tight, the top, step, handles, and wedge are secure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Check wedge for smooth operation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Any “wobble” when placed in the deck anchor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307EF-CC2A-7EF8-69D7-DC158AE4C3F7}"/>
              </a:ext>
            </a:extLst>
          </p:cNvPr>
          <p:cNvSpPr txBox="1"/>
          <p:nvPr/>
        </p:nvSpPr>
        <p:spPr>
          <a:xfrm>
            <a:off x="1156741" y="329783"/>
            <a:ext cx="987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Starting Block Maintenance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4E9D3-3C44-519E-A754-27A73CA7E878}"/>
              </a:ext>
            </a:extLst>
          </p:cNvPr>
          <p:cNvSpPr txBox="1"/>
          <p:nvPr/>
        </p:nvSpPr>
        <p:spPr>
          <a:xfrm>
            <a:off x="308343" y="1283482"/>
            <a:ext cx="540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Preseason Checklist</a:t>
            </a:r>
          </a:p>
        </p:txBody>
      </p:sp>
    </p:spTree>
    <p:extLst>
      <p:ext uri="{BB962C8B-B14F-4D97-AF65-F5344CB8AC3E}">
        <p14:creationId xmlns:p14="http://schemas.microsoft.com/office/powerpoint/2010/main" val="31306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E7AD-4010-F44F-018B-DEAD15FF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305169"/>
            <a:ext cx="6111531" cy="6191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Stainless Steel</a:t>
            </a:r>
          </a:p>
          <a:p>
            <a:pPr marL="0" indent="0">
              <a:buNone/>
            </a:pPr>
            <a:endParaRPr lang="en-US" sz="3200" u="sng" dirty="0">
              <a:solidFill>
                <a:schemeClr val="bg1"/>
              </a:solidFill>
            </a:endParaRPr>
          </a:p>
          <a:p>
            <a:pPr marL="374015" marR="12255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stainless steel will rust if exposed 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 conditions such as chlorides (in swimming pools and marine environment)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spc="-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corrosive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materials.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74015" marR="12255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3200" spc="-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occurrence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damaging</a:t>
            </a:r>
            <a:r>
              <a:rPr lang="en-US" sz="3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rusting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3200" spc="-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occur.</a:t>
            </a:r>
          </a:p>
          <a:p>
            <a:pPr marL="88265" marR="122555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swimming pool inside a building&#10;&#10;Description automatically generated">
            <a:extLst>
              <a:ext uri="{FF2B5EF4-FFF2-40B4-BE49-F238E27FC236}">
                <a16:creationId xmlns:a16="http://schemas.microsoft.com/office/drawing/2014/main" id="{0CABD92D-9937-A441-7EC2-7A43496AB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410" r="35477" b="-411"/>
          <a:stretch/>
        </p:blipFill>
        <p:spPr>
          <a:xfrm>
            <a:off x="6441140" y="0"/>
            <a:ext cx="57508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E7AD-4010-F44F-018B-DEAD15FF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097" y="85060"/>
            <a:ext cx="6368903" cy="6772940"/>
          </a:xfrm>
        </p:spPr>
        <p:txBody>
          <a:bodyPr>
            <a:noAutofit/>
          </a:bodyPr>
          <a:lstStyle/>
          <a:p>
            <a:pPr marL="88265" marR="12255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rinsing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en-US" sz="3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surface.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removes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chlorides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 splashed onto the surface in normal use. In addition, if 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 is visible it needs to be removed immediately, using a passivation product (Spectra-Clean System 1). This will remove the rust and re-passivate the surface. </a:t>
            </a:r>
          </a:p>
          <a:p>
            <a:pPr marL="88265" marR="122555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" marR="12255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areas passivated also require treatment with SPECTRA SHIELD to ensure salts do find a way into the structure of the steel. </a:t>
            </a:r>
          </a:p>
          <a:p>
            <a:pPr marL="374015" marR="12255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row of diving boards in a swimming pool&#10;&#10;Description automatically generated">
            <a:extLst>
              <a:ext uri="{FF2B5EF4-FFF2-40B4-BE49-F238E27FC236}">
                <a16:creationId xmlns:a16="http://schemas.microsoft.com/office/drawing/2014/main" id="{0330D64E-9B25-3F6B-7877-F3D8FE20A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3979"/>
          <a:stretch/>
        </p:blipFill>
        <p:spPr>
          <a:xfrm>
            <a:off x="0" y="0"/>
            <a:ext cx="5823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30665-2552-2EF6-B74C-88529C245238}"/>
              </a:ext>
            </a:extLst>
          </p:cNvPr>
          <p:cNvSpPr txBox="1"/>
          <p:nvPr/>
        </p:nvSpPr>
        <p:spPr>
          <a:xfrm>
            <a:off x="331345" y="158764"/>
            <a:ext cx="6064623" cy="66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265" marR="0">
              <a:lnSpc>
                <a:spcPct val="97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52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tainless</a:t>
            </a:r>
            <a:r>
              <a:rPr lang="en-US" sz="5200" spc="-4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</a:t>
            </a:r>
            <a:r>
              <a:rPr lang="en-US" sz="5200" spc="-3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5200" spc="-25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en-US" sz="5200" spc="-4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rusted</a:t>
            </a:r>
            <a:r>
              <a:rPr lang="en-US" sz="5200" spc="-35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severely</a:t>
            </a:r>
          </a:p>
          <a:p>
            <a:pPr marL="88265">
              <a:lnSpc>
                <a:spcPct val="97000"/>
              </a:lnSpc>
              <a:spcBef>
                <a:spcPts val="10"/>
              </a:spcBef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">
              <a:lnSpc>
                <a:spcPct val="97000"/>
              </a:lnSpc>
              <a:spcBef>
                <a:spcPts val="10"/>
              </a:spcBef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stainless steel has rusted to the degree where corrosion is crusty that may indicate pitting. Pitting is permanent and pitted stainless requires more maintenance</a:t>
            </a:r>
            <a:r>
              <a:rPr lang="en-US" sz="3200" spc="-1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ongoing. But</a:t>
            </a:r>
            <a:r>
              <a:rPr lang="en-US" sz="32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pitted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32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crusty</a:t>
            </a:r>
            <a:r>
              <a:rPr lang="en-US" sz="32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rails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cleaned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usty metal object with rust on it&#10;&#10;Description automatically generated">
            <a:extLst>
              <a:ext uri="{FF2B5EF4-FFF2-40B4-BE49-F238E27FC236}">
                <a16:creationId xmlns:a16="http://schemas.microsoft.com/office/drawing/2014/main" id="{5ED13821-A65C-5F91-6955-59DDCCA4E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" b="-210"/>
          <a:stretch/>
        </p:blipFill>
        <p:spPr>
          <a:xfrm rot="5400000">
            <a:off x="6185806" y="851809"/>
            <a:ext cx="6858000" cy="51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4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627C5-8036-C82C-5E45-39308F04082A}"/>
              </a:ext>
            </a:extLst>
          </p:cNvPr>
          <p:cNvSpPr txBox="1"/>
          <p:nvPr/>
        </p:nvSpPr>
        <p:spPr>
          <a:xfrm>
            <a:off x="492104" y="1949749"/>
            <a:ext cx="11207792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5465" indent="-457200">
              <a:lnSpc>
                <a:spcPct val="97000"/>
              </a:lnSpc>
              <a:spcBef>
                <a:spcPts val="1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en-US" sz="3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</a:t>
            </a:r>
            <a:r>
              <a:rPr lang="en-US" sz="32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Spectra-Clean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Use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Non-scratching</a:t>
            </a:r>
            <a:r>
              <a:rPr lang="en-US" sz="3200" u="sng" spc="-3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Scotchbrite®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3200" spc="-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n-US" sz="3200" spc="-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crusty</a:t>
            </a:r>
            <a:r>
              <a:rPr lang="en-US" sz="3200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</a:t>
            </a:r>
            <a:r>
              <a:rPr lang="en-US" sz="32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(maroon/blue</a:t>
            </a:r>
            <a:r>
              <a:rPr lang="en-US" sz="3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grade).</a:t>
            </a:r>
          </a:p>
          <a:p>
            <a:pPr marL="545465" indent="-457200">
              <a:lnSpc>
                <a:spcPct val="97000"/>
              </a:lnSpc>
              <a:spcBef>
                <a:spcPts val="1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 the inter-granular structure with SPECTRA</a:t>
            </a:r>
            <a:r>
              <a:rPr lang="en-US" sz="32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SHIELD.</a:t>
            </a:r>
          </a:p>
          <a:p>
            <a:pPr marL="545465" indent="-457200">
              <a:lnSpc>
                <a:spcPct val="97000"/>
              </a:lnSpc>
              <a:spcBef>
                <a:spcPts val="1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regular inspections &amp; follow-up care to remove tarnish &amp; lite</a:t>
            </a:r>
            <a:r>
              <a:rPr lang="en-US" sz="3200" spc="-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 as it appears.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AA630-0019-033C-30A1-A129F3E7125A}"/>
              </a:ext>
            </a:extLst>
          </p:cNvPr>
          <p:cNvSpPr txBox="1"/>
          <p:nvPr/>
        </p:nvSpPr>
        <p:spPr>
          <a:xfrm>
            <a:off x="1156741" y="773536"/>
            <a:ext cx="987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Stainless Steel Maintenance</a:t>
            </a:r>
          </a:p>
        </p:txBody>
      </p:sp>
    </p:spTree>
    <p:extLst>
      <p:ext uri="{BB962C8B-B14F-4D97-AF65-F5344CB8AC3E}">
        <p14:creationId xmlns:p14="http://schemas.microsoft.com/office/powerpoint/2010/main" val="45113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red chairs next to a pool&#10;&#10;Description automatically generated">
            <a:extLst>
              <a:ext uri="{FF2B5EF4-FFF2-40B4-BE49-F238E27FC236}">
                <a16:creationId xmlns:a16="http://schemas.microsoft.com/office/drawing/2014/main" id="{5754D6CC-AD50-9FB1-93C5-884DE27C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058F6-EE96-FC2E-61D8-DEE20BF5A007}"/>
              </a:ext>
            </a:extLst>
          </p:cNvPr>
          <p:cNvSpPr txBox="1"/>
          <p:nvPr/>
        </p:nvSpPr>
        <p:spPr>
          <a:xfrm>
            <a:off x="5450958" y="2098557"/>
            <a:ext cx="6741042" cy="177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WEEKLY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Rinse with fresh tap water.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Dry with clean, soft cloth.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468CB-932E-715B-FF48-FECCFB047E2F}"/>
              </a:ext>
            </a:extLst>
          </p:cNvPr>
          <p:cNvSpPr txBox="1"/>
          <p:nvPr/>
        </p:nvSpPr>
        <p:spPr>
          <a:xfrm>
            <a:off x="5437450" y="0"/>
            <a:ext cx="6498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Powder Coat Maintenance</a:t>
            </a:r>
          </a:p>
        </p:txBody>
      </p:sp>
    </p:spTree>
    <p:extLst>
      <p:ext uri="{BB962C8B-B14F-4D97-AF65-F5344CB8AC3E}">
        <p14:creationId xmlns:p14="http://schemas.microsoft.com/office/powerpoint/2010/main" val="366263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E058F6-EE96-FC2E-61D8-DEE20BF5A007}"/>
              </a:ext>
            </a:extLst>
          </p:cNvPr>
          <p:cNvSpPr txBox="1"/>
          <p:nvPr/>
        </p:nvSpPr>
        <p:spPr>
          <a:xfrm>
            <a:off x="232144" y="270186"/>
            <a:ext cx="11727711" cy="631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Monthly/Yearly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nonabrasive soap and tap water. Avoid harsh chemicals and disinfectants. Always read the label on any cleaner before applying it to the surface.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Periodically check the surface for cracks and chips. If rust is found, clean surface with a nonabrasive cleaner and contact Spectrum for a powder coat touch up kit.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 cleaning the starting block frame, you can apply car wax and buff to a shine. This will keep your frames looking new.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Apply WD-40 as necessary to the wedge/rail bracket to help ensure smooth wedge movement.</a:t>
            </a:r>
          </a:p>
        </p:txBody>
      </p:sp>
    </p:spTree>
    <p:extLst>
      <p:ext uri="{BB962C8B-B14F-4D97-AF65-F5344CB8AC3E}">
        <p14:creationId xmlns:p14="http://schemas.microsoft.com/office/powerpoint/2010/main" val="422780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3BA822-4A4C-C49C-8C80-F7F5D758476D}"/>
              </a:ext>
            </a:extLst>
          </p:cNvPr>
          <p:cNvSpPr/>
          <p:nvPr/>
        </p:nvSpPr>
        <p:spPr>
          <a:xfrm>
            <a:off x="0" y="279508"/>
            <a:ext cx="12192000" cy="111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11B9E16-0EE2-F19D-410C-DF7E1A2C3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38295"/>
          <a:stretch/>
        </p:blipFill>
        <p:spPr>
          <a:xfrm>
            <a:off x="3829806" y="279508"/>
            <a:ext cx="4509977" cy="1111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6467B-AB73-5FCF-C747-89E750E59F3F}"/>
              </a:ext>
            </a:extLst>
          </p:cNvPr>
          <p:cNvSpPr txBox="1"/>
          <p:nvPr/>
        </p:nvSpPr>
        <p:spPr>
          <a:xfrm>
            <a:off x="94130" y="2313866"/>
            <a:ext cx="11981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Jake Godinez – National Sales Manager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972.626.4761	</a:t>
            </a:r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jake.godinez@spectrumproducts.com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Torie Madgwick – West Coast Inside Sales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406.532.6357	</a:t>
            </a:r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torie.madgwick@spectrumproducts.com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Lisa Adams – Marketing Manger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800.791.9056	</a:t>
            </a:r>
            <a:r>
              <a:rPr lang="en-US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lisa.adams@spectrumproducts.com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480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Godinez, Jake</dc:creator>
  <cp:lastModifiedBy>Godinez, Jake</cp:lastModifiedBy>
  <cp:revision>1</cp:revision>
  <dcterms:created xsi:type="dcterms:W3CDTF">2024-12-30T18:25:58Z</dcterms:created>
  <dcterms:modified xsi:type="dcterms:W3CDTF">2025-01-13T19:53:04Z</dcterms:modified>
</cp:coreProperties>
</file>